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7" r:id="rId2"/>
    <p:sldId id="256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000066"/>
    <a:srgbClr val="003399"/>
    <a:srgbClr val="288456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2" autoAdjust="0"/>
    <p:restoredTop sz="94660"/>
  </p:normalViewPr>
  <p:slideViewPr>
    <p:cSldViewPr>
      <p:cViewPr varScale="1">
        <p:scale>
          <a:sx n="51" d="100"/>
          <a:sy n="51" d="100"/>
        </p:scale>
        <p:origin x="-996" y="-90"/>
      </p:cViewPr>
      <p:guideLst>
        <p:guide orient="horz" pos="4153"/>
        <p:guide pos="720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5C187F7D-85C5-40CF-A34B-945E56C7B1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28705"/>
            <a:ext cx="7942238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4E4666ED-BB52-40DB-BDBD-F5267851E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B6BD-7263-49EF-BBAA-D038DD5D14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EFBEA-EFF1-4C9B-ABA8-257CA26C52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5B45B-9EF5-40C9-A408-61ABD8D952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460A1-833F-4011-A388-A3D8078C7C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8FFB0-132D-47FF-8F98-F5FBD1A193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2090-5AB0-467B-9D74-9327B4A5E2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F983F-7EE3-4C0D-80E6-41D93012B8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5111-00FC-4EDE-BCEE-5271DB72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1A5E-7BA5-48B1-AC9C-AD24E62F5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4B259-AE7F-42CE-AE1F-C78B4EA1B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D6A6-7715-4EF1-A54C-EA2175E01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owerpoint presentation 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E8991BA-48F1-4635-B751-02CB1FF8F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ctar.northampton.ac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hyperlink" Target="mailto:miggie.pickton@northampton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dirty="0" smtClean="0"/>
              <a:t>Bringing a buzz to NECTAR: </a:t>
            </a:r>
            <a:br>
              <a:rPr lang="en-GB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2000" dirty="0" smtClean="0"/>
              <a:t>Encouraging take up and embedding through new repository services </a:t>
            </a:r>
            <a:br>
              <a:rPr lang="en-GB" sz="2000" dirty="0" smtClean="0"/>
            </a:br>
            <a:endParaRPr lang="en-GB" sz="20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216024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Miggie Pickton</a:t>
            </a:r>
          </a:p>
          <a:p>
            <a:r>
              <a:rPr lang="en-US" b="1" dirty="0" err="1" smtClean="0">
                <a:latin typeface="Arial" charset="0"/>
              </a:rPr>
              <a:t>UKCoRR</a:t>
            </a:r>
            <a:r>
              <a:rPr lang="en-US" b="1" dirty="0" smtClean="0">
                <a:latin typeface="Arial" charset="0"/>
              </a:rPr>
              <a:t> Meeting, University of </a:t>
            </a:r>
            <a:r>
              <a:rPr lang="en-US" b="1" dirty="0" err="1" smtClean="0">
                <a:latin typeface="Arial" charset="0"/>
              </a:rPr>
              <a:t>Salford</a:t>
            </a:r>
            <a:endParaRPr lang="en-US" b="1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25th February 2011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Context for the project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Well established (since 2007/8) repository at a ‘new’ university</a:t>
            </a:r>
          </a:p>
          <a:p>
            <a:pPr eaLnBrk="1" hangingPunct="1"/>
            <a:r>
              <a:rPr lang="en-US" dirty="0" smtClean="0"/>
              <a:t>Currently successful in research reporting but less so in providing open access to full text</a:t>
            </a:r>
          </a:p>
          <a:p>
            <a:pPr eaLnBrk="1" hangingPunct="1"/>
            <a:r>
              <a:rPr lang="en-US" dirty="0" smtClean="0"/>
              <a:t>Highly mediated service is proving difficult to sustain</a:t>
            </a:r>
          </a:p>
          <a:p>
            <a:pPr eaLnBrk="1" hangingPunct="1"/>
            <a:r>
              <a:rPr lang="en-US" dirty="0" smtClean="0"/>
              <a:t>Mandate for electronic submission of theses is about to take effect</a:t>
            </a:r>
          </a:p>
          <a:p>
            <a:pPr eaLnBrk="1" hangingPunct="1"/>
            <a:r>
              <a:rPr lang="en-US" dirty="0" smtClean="0"/>
              <a:t>Like everyone else, we’re wondering how we can best support the REF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2" indent="-355600"/>
            <a:r>
              <a:rPr lang="en-GB" sz="1800" dirty="0" smtClean="0">
                <a:solidFill>
                  <a:schemeClr val="tx1"/>
                </a:solidFill>
                <a:latin typeface="+mn-lt"/>
              </a:rPr>
              <a:t>To modify university procedures for submission to NECTAR increase researcher involvement, encourage the deposit of full content and further embed NECTAR in researcher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</a:rPr>
              <a:t>workflows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355600" lvl="2" indent="-355600"/>
            <a:r>
              <a:rPr lang="en-GB" sz="1800" dirty="0" smtClean="0">
                <a:solidFill>
                  <a:schemeClr val="tx1"/>
                </a:solidFill>
                <a:latin typeface="+mn-lt"/>
              </a:rPr>
              <a:t>To implement technical and procedural changes as necessary to ensure NECTAR is compatible with the requirements of the British Library’s </a:t>
            </a:r>
            <a:r>
              <a:rPr lang="en-GB" sz="1800" b="1" dirty="0" err="1" smtClean="0">
                <a:solidFill>
                  <a:schemeClr val="tx1"/>
                </a:solidFill>
                <a:latin typeface="+mn-lt"/>
              </a:rPr>
              <a:t>EThOS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service.</a:t>
            </a:r>
          </a:p>
          <a:p>
            <a:pPr marL="355600" lvl="2" indent="-355600"/>
            <a:r>
              <a:rPr lang="en-GB" sz="1800" dirty="0" smtClean="0">
                <a:solidFill>
                  <a:schemeClr val="tx1"/>
                </a:solidFill>
                <a:latin typeface="+mn-lt"/>
              </a:rPr>
              <a:t>To implement technical and procedural solutions (when available) to ensure NECTAR is ready to support the Research Excellence Framework (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</a:rPr>
              <a:t>REF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).</a:t>
            </a:r>
          </a:p>
          <a:p>
            <a:pPr marL="355600" lvl="2" indent="-355600"/>
            <a:r>
              <a:rPr lang="en-GB" sz="1800" dirty="0" smtClean="0">
                <a:solidFill>
                  <a:schemeClr val="tx1"/>
                </a:solidFill>
                <a:latin typeface="+mn-lt"/>
              </a:rPr>
              <a:t>Through implementation of the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</a:rPr>
              <a:t>Eprints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</a:rPr>
              <a:t>Kultur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</a:rPr>
              <a:t>plugin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and rebranding of the repository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</a:rPr>
              <a:t>interface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, to better display the creative research outputs of the institution and to visually embed NECTAR within The University of Northampton’s new university website.</a:t>
            </a:r>
          </a:p>
          <a:p>
            <a:pPr marL="355600" indent="-355600"/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2" indent="-355600"/>
            <a:r>
              <a:rPr lang="en-GB" sz="1800" dirty="0" smtClean="0">
                <a:solidFill>
                  <a:schemeClr val="tx1"/>
                </a:solidFill>
                <a:latin typeface="+mn-lt"/>
              </a:rPr>
              <a:t>To implement the sector’s best ideas for new ‘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</a:rPr>
              <a:t>added value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’ services from NECTAR (e.g. personal bibliographies on staff profile pages) to increased the perceived benefit of NECTAR.</a:t>
            </a:r>
          </a:p>
          <a:p>
            <a:pPr marL="355600" lvl="2" indent="-355600"/>
            <a:r>
              <a:rPr lang="en-GB" sz="1800" dirty="0" smtClean="0">
                <a:solidFill>
                  <a:schemeClr val="tx1"/>
                </a:solidFill>
                <a:latin typeface="+mn-lt"/>
              </a:rPr>
              <a:t>To provide a programme of appropriate training,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</a:rPr>
              <a:t>advocacy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and promotional activity to support the changes described above.</a:t>
            </a:r>
          </a:p>
          <a:p>
            <a:pPr marL="355600" lvl="2" indent="-355600"/>
            <a:r>
              <a:rPr lang="en-GB" sz="1800" dirty="0" smtClean="0">
                <a:solidFill>
                  <a:schemeClr val="tx1"/>
                </a:solidFill>
                <a:latin typeface="+mn-lt"/>
              </a:rPr>
              <a:t>To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</a:rPr>
              <a:t>collaborate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with colleagues in the Repositories Support Project (RSP) and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</a:rPr>
              <a:t>UKCoRR</a:t>
            </a:r>
            <a:r>
              <a:rPr lang="en-GB" sz="1800" dirty="0" smtClean="0">
                <a:solidFill>
                  <a:schemeClr val="tx1"/>
                </a:solidFill>
                <a:latin typeface="+mn-lt"/>
              </a:rPr>
              <a:t> to ensure that best practice is followed.</a:t>
            </a:r>
          </a:p>
          <a:p>
            <a:endParaRPr lang="en-GB" dirty="0"/>
          </a:p>
        </p:txBody>
      </p:sp>
      <p:pic>
        <p:nvPicPr>
          <p:cNvPr id="4" name="Picture 3" descr="bee_in_flow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90189"/>
            <a:ext cx="3954016" cy="276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from others</a:t>
            </a:r>
            <a:endParaRPr lang="en-GB" dirty="0"/>
          </a:p>
        </p:txBody>
      </p:sp>
      <p:pic>
        <p:nvPicPr>
          <p:cNvPr id="8" name="Content Placeholder 7" descr="Bringing a buzz tools honeycom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4883" y="1752600"/>
            <a:ext cx="4174233" cy="4373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NECTAR</a:t>
            </a:r>
            <a:r>
              <a:rPr lang="en-GB" dirty="0" smtClean="0"/>
              <a:t> has been rebranded to match the university website</a:t>
            </a:r>
          </a:p>
          <a:p>
            <a:r>
              <a:rPr lang="en-GB" dirty="0" smtClean="0"/>
              <a:t>Changes to workflow have been implemented and promoted </a:t>
            </a:r>
          </a:p>
          <a:p>
            <a:r>
              <a:rPr lang="en-GB" dirty="0" smtClean="0"/>
              <a:t>Ongoing advocacy activity includes presentations to research groups and School Research Forums</a:t>
            </a:r>
          </a:p>
          <a:p>
            <a:r>
              <a:rPr lang="en-GB" dirty="0" err="1" smtClean="0"/>
              <a:t>Eprints</a:t>
            </a:r>
            <a:r>
              <a:rPr lang="en-GB" dirty="0" smtClean="0"/>
              <a:t> Services will </a:t>
            </a:r>
            <a:r>
              <a:rPr lang="en-GB" dirty="0" smtClean="0"/>
              <a:t>shortly start </a:t>
            </a:r>
            <a:r>
              <a:rPr lang="en-GB" dirty="0" smtClean="0"/>
              <a:t>work on </a:t>
            </a:r>
            <a:r>
              <a:rPr lang="en-GB" dirty="0" err="1" smtClean="0"/>
              <a:t>Kultur</a:t>
            </a:r>
            <a:r>
              <a:rPr lang="en-GB" dirty="0" smtClean="0"/>
              <a:t> and </a:t>
            </a:r>
            <a:r>
              <a:rPr lang="en-GB" dirty="0" err="1" smtClean="0"/>
              <a:t>EThOS</a:t>
            </a:r>
            <a:r>
              <a:rPr lang="en-GB" dirty="0" smtClean="0"/>
              <a:t> </a:t>
            </a:r>
            <a:r>
              <a:rPr lang="en-GB" dirty="0" smtClean="0"/>
              <a:t>extensions (</a:t>
            </a:r>
            <a:r>
              <a:rPr lang="en-GB" dirty="0" smtClean="0"/>
              <a:t>they are currently working on a </a:t>
            </a:r>
            <a:r>
              <a:rPr lang="en-GB" b="1" dirty="0" err="1" smtClean="0"/>
              <a:t>RefWorks</a:t>
            </a:r>
            <a:r>
              <a:rPr lang="en-GB" dirty="0" smtClean="0"/>
              <a:t> import for us – this will be </a:t>
            </a:r>
            <a:r>
              <a:rPr lang="en-GB" dirty="0" smtClean="0"/>
              <a:t>made available to the </a:t>
            </a:r>
            <a:r>
              <a:rPr lang="en-GB" dirty="0" err="1" smtClean="0"/>
              <a:t>Eprints</a:t>
            </a:r>
            <a:r>
              <a:rPr lang="en-GB" dirty="0" smtClean="0"/>
              <a:t> </a:t>
            </a:r>
            <a:r>
              <a:rPr lang="en-GB" dirty="0" smtClean="0"/>
              <a:t>community soon)</a:t>
            </a:r>
            <a:endParaRPr lang="en-GB" dirty="0" smtClean="0"/>
          </a:p>
          <a:p>
            <a:r>
              <a:rPr lang="en-GB" dirty="0" smtClean="0"/>
              <a:t>Lots still to do!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If you want to know more about any part of the project </a:t>
            </a:r>
          </a:p>
          <a:p>
            <a:pPr algn="ctr">
              <a:buNone/>
            </a:pPr>
            <a:r>
              <a:rPr lang="en-GB" dirty="0" smtClean="0"/>
              <a:t>then please contact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Miggie Pickton</a:t>
            </a:r>
          </a:p>
          <a:p>
            <a:pPr algn="ctr">
              <a:buNone/>
            </a:pPr>
            <a:r>
              <a:rPr lang="en-GB" dirty="0" smtClean="0"/>
              <a:t>NECTAR Queen Bee</a:t>
            </a:r>
          </a:p>
          <a:p>
            <a:pPr algn="ctr">
              <a:buNone/>
            </a:pPr>
            <a:r>
              <a:rPr lang="en-GB" dirty="0" smtClean="0">
                <a:hlinkClick r:id="rId2"/>
              </a:rPr>
              <a:t>miggie.pickton@northampton.ac.uk</a:t>
            </a:r>
            <a:r>
              <a:rPr lang="en-GB" dirty="0" smtClean="0"/>
              <a:t>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We are grateful to the JISC for their support.</a:t>
            </a:r>
          </a:p>
          <a:p>
            <a:pPr algn="ctr">
              <a:buNone/>
            </a:pPr>
            <a:endParaRPr lang="en-GB" dirty="0"/>
          </a:p>
        </p:txBody>
      </p:sp>
      <p:pic>
        <p:nvPicPr>
          <p:cNvPr id="4" name="Picture 3" descr="JISCcolour15.tif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5805264"/>
            <a:ext cx="1249680" cy="65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2546</TotalTime>
  <Words>375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Bringing a buzz to NECTAR:   Encouraging take up and embedding through new repository services  </vt:lpstr>
      <vt:lpstr>Context for the project</vt:lpstr>
      <vt:lpstr>Project objectives</vt:lpstr>
      <vt:lpstr>Project objectives</vt:lpstr>
      <vt:lpstr>Learning from others</vt:lpstr>
      <vt:lpstr>Progress so far</vt:lpstr>
      <vt:lpstr>Slide 7</vt:lpstr>
    </vt:vector>
  </TitlesOfParts>
  <Company>Triad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PowerPoint Presentation Title Page</dc:title>
  <dc:creator>Drew Kimbell</dc:creator>
  <cp:lastModifiedBy>Miggie Pickton</cp:lastModifiedBy>
  <cp:revision>77</cp:revision>
  <dcterms:created xsi:type="dcterms:W3CDTF">2003-12-03T16:30:17Z</dcterms:created>
  <dcterms:modified xsi:type="dcterms:W3CDTF">2011-02-25T07:06:50Z</dcterms:modified>
</cp:coreProperties>
</file>